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2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27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620688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</a:t>
            </a:r>
          </a:p>
          <a:p>
            <a:pPr algn="ctr"/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«ИГРАЕМ СО ЗВУКАМИ»</a:t>
            </a:r>
          </a:p>
          <a:p>
            <a:pPr algn="ctr"/>
            <a:endParaRPr lang="ru-RU" sz="4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 </a:t>
            </a:r>
          </a:p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«Кто в домике живёт?»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5085184"/>
            <a:ext cx="40112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Кулик Елена Аркадьевна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 27»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4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6672"/>
            <a:ext cx="7920880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игры</a:t>
            </a:r>
          </a:p>
          <a:p>
            <a:pPr algn="ctr"/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для детей 5-6 лет.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упражнять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подборе слов с определенным звуком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закреплять умение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слух и в произношении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 З, С, Ж, Ц, Л, Р; развивать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восприятие, мышление, внимание, мелкую моторику рук.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экране домик с одним звуком,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картинки животных и птиц.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зверей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птиц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давайте им поможем заселиться.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домике будут жить те животные, в названии которых есть звук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другом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домике – животные, в названии которых есть звук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 т. д. Дети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нужные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 и вставляют их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окошки,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они поселили в домик и почему.</a:t>
            </a:r>
          </a:p>
        </p:txBody>
      </p:sp>
    </p:spTree>
    <p:extLst>
      <p:ext uri="{BB962C8B-B14F-4D97-AF65-F5344CB8AC3E}">
        <p14:creationId xmlns:p14="http://schemas.microsoft.com/office/powerpoint/2010/main" val="381310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28" y="713535"/>
            <a:ext cx="674735" cy="912263"/>
          </a:xfrm>
          <a:prstGeom prst="rect">
            <a:avLst/>
          </a:prstGeom>
        </p:spPr>
      </p:pic>
      <p:pic>
        <p:nvPicPr>
          <p:cNvPr id="9" name="заяц З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48" y="786668"/>
            <a:ext cx="816781" cy="1357919"/>
          </a:xfrm>
          <a:prstGeom prst="rect">
            <a:avLst/>
          </a:prstGeom>
        </p:spPr>
      </p:pic>
      <p:pic>
        <p:nvPicPr>
          <p:cNvPr id="10" name="змея З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137496"/>
            <a:ext cx="1041081" cy="867568"/>
          </a:xfrm>
          <a:prstGeom prst="rect">
            <a:avLst/>
          </a:prstGeom>
        </p:spPr>
      </p:pic>
      <p:pic>
        <p:nvPicPr>
          <p:cNvPr id="7" name="коза З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8304" y="4678384"/>
            <a:ext cx="765932" cy="858989"/>
          </a:xfrm>
          <a:prstGeom prst="rect">
            <a:avLst/>
          </a:prstGeom>
        </p:spPr>
      </p:pic>
      <p:pic>
        <p:nvPicPr>
          <p:cNvPr id="11" name="курица З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6371" y="2784677"/>
            <a:ext cx="864096" cy="864096"/>
          </a:xfrm>
          <a:prstGeom prst="rect">
            <a:avLst/>
          </a:prstGeom>
        </p:spPr>
      </p:pic>
      <p:pic>
        <p:nvPicPr>
          <p:cNvPr id="12" name="лиса З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6"/>
          <a:stretch/>
        </p:blipFill>
        <p:spPr>
          <a:xfrm>
            <a:off x="2951454" y="4488032"/>
            <a:ext cx="1045819" cy="899242"/>
          </a:xfrm>
          <a:prstGeom prst="rect">
            <a:avLst/>
          </a:prstGeom>
        </p:spPr>
      </p:pic>
      <p:pic>
        <p:nvPicPr>
          <p:cNvPr id="13" name="кот З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5900" y="5301208"/>
            <a:ext cx="800735" cy="884235"/>
          </a:xfrm>
          <a:prstGeom prst="rect">
            <a:avLst/>
          </a:prstGeom>
        </p:spPr>
      </p:pic>
      <p:pic>
        <p:nvPicPr>
          <p:cNvPr id="14" name="лошадь З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976" y="5259716"/>
            <a:ext cx="864096" cy="864096"/>
          </a:xfrm>
          <a:prstGeom prst="rect">
            <a:avLst/>
          </a:prstGeom>
        </p:spPr>
      </p:pic>
      <p:pic>
        <p:nvPicPr>
          <p:cNvPr id="16" name="зубр З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5" b="26532"/>
          <a:stretch/>
        </p:blipFill>
        <p:spPr>
          <a:xfrm>
            <a:off x="775775" y="688133"/>
            <a:ext cx="904497" cy="121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1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206 L 0.05868 0.01898 C 0.07152 0.02801 0.09045 0.03287 0.11041 0.03287 C 0.13298 0.03287 0.15104 0.02801 0.16388 0.01898 L 0.22465 -0.0206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5097E-6 L -0.28594 -0.2444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6" y="-122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40518E-7 L -0.28472 0.1602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36" y="80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417 L 0.29063 0.1177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40" y="60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4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зебра С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8" y="5147195"/>
            <a:ext cx="1109277" cy="1109277"/>
          </a:xfrm>
          <a:prstGeom prst="rect">
            <a:avLst/>
          </a:prstGeom>
        </p:spPr>
      </p:pic>
      <p:pic>
        <p:nvPicPr>
          <p:cNvPr id="9" name="заяц С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48" y="786668"/>
            <a:ext cx="816781" cy="1357919"/>
          </a:xfrm>
          <a:prstGeom prst="rect">
            <a:avLst/>
          </a:prstGeom>
        </p:spPr>
      </p:pic>
      <p:pic>
        <p:nvPicPr>
          <p:cNvPr id="10" name="змея С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10" y="4509120"/>
            <a:ext cx="1041081" cy="8675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953" y="726549"/>
            <a:ext cx="824085" cy="878109"/>
          </a:xfrm>
          <a:prstGeom prst="rect">
            <a:avLst/>
          </a:prstGeom>
        </p:spPr>
      </p:pic>
      <p:pic>
        <p:nvPicPr>
          <p:cNvPr id="7" name="собака С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17" y="2816933"/>
            <a:ext cx="1011384" cy="851982"/>
          </a:xfrm>
          <a:prstGeom prst="rect">
            <a:avLst/>
          </a:prstGeom>
        </p:spPr>
      </p:pic>
      <p:pic>
        <p:nvPicPr>
          <p:cNvPr id="8" name="слон С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67" y="5335777"/>
            <a:ext cx="2256698" cy="1699336"/>
          </a:xfrm>
          <a:prstGeom prst="rect">
            <a:avLst/>
          </a:prstGeom>
        </p:spPr>
      </p:pic>
      <p:pic>
        <p:nvPicPr>
          <p:cNvPr id="12" name="сова С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1528260" cy="2149215"/>
          </a:xfrm>
          <a:prstGeom prst="rect">
            <a:avLst/>
          </a:prstGeom>
        </p:spPr>
      </p:pic>
      <p:pic>
        <p:nvPicPr>
          <p:cNvPr id="13" name="лиса С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3786" y="4653136"/>
            <a:ext cx="923533" cy="859202"/>
          </a:xfrm>
          <a:prstGeom prst="rect">
            <a:avLst/>
          </a:prstGeom>
        </p:spPr>
      </p:pic>
      <p:pic>
        <p:nvPicPr>
          <p:cNvPr id="14" name="жираф С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75656" y="3095735"/>
            <a:ext cx="1025762" cy="87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01665E-6 L 0.28333 0.11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5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42368E-6 L -0.05295 -0.3489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174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22849E-6 L -0.28629 -0.4086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0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08141E-6 L -0.31267 0.0272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42" y="1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9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змея Ж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0133" y="4661470"/>
            <a:ext cx="1041081" cy="867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238" y="846186"/>
            <a:ext cx="925810" cy="720074"/>
          </a:xfrm>
          <a:prstGeom prst="rect">
            <a:avLst/>
          </a:prstGeom>
        </p:spPr>
      </p:pic>
      <p:pic>
        <p:nvPicPr>
          <p:cNvPr id="21" name="жираф Ж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720661"/>
            <a:ext cx="1025762" cy="879591"/>
          </a:xfrm>
          <a:prstGeom prst="rect">
            <a:avLst/>
          </a:prstGeom>
        </p:spPr>
      </p:pic>
      <p:pic>
        <p:nvPicPr>
          <p:cNvPr id="8" name="ежик Ж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47" y="5259716"/>
            <a:ext cx="1443500" cy="1049604"/>
          </a:xfrm>
          <a:prstGeom prst="rect">
            <a:avLst/>
          </a:prstGeom>
        </p:spPr>
      </p:pic>
      <p:pic>
        <p:nvPicPr>
          <p:cNvPr id="12" name="тигр Ж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290" y="1020796"/>
            <a:ext cx="866858" cy="886951"/>
          </a:xfrm>
          <a:prstGeom prst="rect">
            <a:avLst/>
          </a:prstGeom>
        </p:spPr>
      </p:pic>
      <p:pic>
        <p:nvPicPr>
          <p:cNvPr id="15" name="жаба Ж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771" b="5611"/>
          <a:stretch/>
        </p:blipFill>
        <p:spPr>
          <a:xfrm flipH="1">
            <a:off x="837288" y="5301208"/>
            <a:ext cx="1015671" cy="842745"/>
          </a:xfrm>
          <a:prstGeom prst="rect">
            <a:avLst/>
          </a:prstGeom>
        </p:spPr>
      </p:pic>
      <p:pic>
        <p:nvPicPr>
          <p:cNvPr id="4098" name="коза Ж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02740" y="4534520"/>
            <a:ext cx="864096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кот Ж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2773032"/>
            <a:ext cx="864096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журавль Ж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40"/>
          <a:stretch/>
        </p:blipFill>
        <p:spPr>
          <a:xfrm>
            <a:off x="1475656" y="3014662"/>
            <a:ext cx="1106177" cy="99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09991E-6 L 0.21511 -0.169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7" y="-84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48844E-6 L 0.28993 -0.323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-16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06198E-6 L -0.04566 -0.332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166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57077E-6 L -0.29236 0.1625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18" y="8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136" y="786668"/>
            <a:ext cx="784904" cy="817657"/>
          </a:xfrm>
          <a:prstGeom prst="rect">
            <a:avLst/>
          </a:prstGeom>
        </p:spPr>
      </p:pic>
      <p:pic>
        <p:nvPicPr>
          <p:cNvPr id="8" name="сова Ц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744563"/>
            <a:ext cx="15303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цыпленок Ц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93" y="4725346"/>
            <a:ext cx="899162" cy="1017980"/>
          </a:xfrm>
          <a:prstGeom prst="rect">
            <a:avLst/>
          </a:prstGeom>
        </p:spPr>
      </p:pic>
      <p:pic>
        <p:nvPicPr>
          <p:cNvPr id="12" name="курица Ц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88" y="5234336"/>
            <a:ext cx="875184" cy="875184"/>
          </a:xfrm>
          <a:prstGeom prst="rect">
            <a:avLst/>
          </a:prstGeom>
        </p:spPr>
      </p:pic>
      <p:pic>
        <p:nvPicPr>
          <p:cNvPr id="13" name="цапля Ц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910" y="1113553"/>
            <a:ext cx="968262" cy="1639064"/>
          </a:xfrm>
          <a:prstGeom prst="rect">
            <a:avLst/>
          </a:prstGeom>
        </p:spPr>
      </p:pic>
      <p:pic>
        <p:nvPicPr>
          <p:cNvPr id="14" name="синица Ц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1"/>
          <a:stretch/>
        </p:blipFill>
        <p:spPr>
          <a:xfrm>
            <a:off x="1475655" y="3284984"/>
            <a:ext cx="990741" cy="936000"/>
          </a:xfrm>
          <a:prstGeom prst="rect">
            <a:avLst/>
          </a:prstGeom>
        </p:spPr>
      </p:pic>
      <p:pic>
        <p:nvPicPr>
          <p:cNvPr id="15" name="собака Ц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16288"/>
            <a:ext cx="10112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белка Ц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0" b="20333"/>
          <a:stretch/>
        </p:blipFill>
        <p:spPr>
          <a:xfrm>
            <a:off x="6304657" y="2784677"/>
            <a:ext cx="987896" cy="856119"/>
          </a:xfrm>
          <a:prstGeom prst="rect">
            <a:avLst/>
          </a:prstGeom>
        </p:spPr>
      </p:pic>
      <p:pic>
        <p:nvPicPr>
          <p:cNvPr id="18" name="волк Ц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29"/>
          <a:stretch/>
        </p:blipFill>
        <p:spPr>
          <a:xfrm flipH="1">
            <a:off x="2823740" y="4492529"/>
            <a:ext cx="1338637" cy="87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35893E-6 L 0.28924 0.123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61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9963E-6 L 0.3474 -0.1836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1" y="-9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7613E-6 L 0.28542 -0.3267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16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56337E-6 L -0.28872 -0.2419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44" y="-120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37" y="797251"/>
            <a:ext cx="759917" cy="778859"/>
          </a:xfrm>
          <a:prstGeom prst="rect">
            <a:avLst/>
          </a:prstGeom>
        </p:spPr>
      </p:pic>
      <p:pic>
        <p:nvPicPr>
          <p:cNvPr id="11" name="воробей Л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" r="45771" b="20427"/>
          <a:stretch/>
        </p:blipFill>
        <p:spPr>
          <a:xfrm>
            <a:off x="6060545" y="2527171"/>
            <a:ext cx="1220686" cy="1113708"/>
          </a:xfrm>
          <a:prstGeom prst="rect">
            <a:avLst/>
          </a:prstGeom>
        </p:spPr>
      </p:pic>
      <p:pic>
        <p:nvPicPr>
          <p:cNvPr id="2051" name="жираф Л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3827" y="4616012"/>
            <a:ext cx="102393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белка 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1038590"/>
            <a:ext cx="9874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лошадь Л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82284" y="5278766"/>
            <a:ext cx="858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крокодил Л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5"/>
          <a:stretch/>
        </p:blipFill>
        <p:spPr>
          <a:xfrm>
            <a:off x="7277120" y="744563"/>
            <a:ext cx="1061472" cy="884237"/>
          </a:xfrm>
          <a:prstGeom prst="rect">
            <a:avLst/>
          </a:prstGeom>
        </p:spPr>
      </p:pic>
      <p:pic>
        <p:nvPicPr>
          <p:cNvPr id="2056" name="змея Л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30351"/>
            <a:ext cx="10429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сова Л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814" y="4526529"/>
            <a:ext cx="15303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голубь Л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8" b="36034"/>
          <a:stretch/>
        </p:blipFill>
        <p:spPr>
          <a:xfrm flipH="1">
            <a:off x="871384" y="5233069"/>
            <a:ext cx="974579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0518E-7 L 0.28455 0.118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58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58557E-7 L 0.28056 -0.327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28" y="-16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35985E-6 L -0.05833 -0.332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-166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9325E-6 L -0.2908 0.1588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9" y="79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1628800"/>
            <a:ext cx="2520280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897814" y="452211"/>
            <a:ext cx="3276364" cy="1210580"/>
          </a:xfrm>
          <a:prstGeom prst="triangl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844824"/>
            <a:ext cx="100811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8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892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44563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17" y="278467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301208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10" y="450912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59716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23510"/>
            <a:ext cx="10302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зебра Р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914" y="4419105"/>
            <a:ext cx="1109277" cy="1109277"/>
          </a:xfrm>
          <a:prstGeom prst="rect">
            <a:avLst/>
          </a:prstGeom>
        </p:spPr>
      </p:pic>
      <p:pic>
        <p:nvPicPr>
          <p:cNvPr id="9" name="заяц Р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50" y="5368593"/>
            <a:ext cx="816781" cy="13579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03" y="736822"/>
            <a:ext cx="737194" cy="876122"/>
          </a:xfrm>
          <a:prstGeom prst="rect">
            <a:avLst/>
          </a:prstGeom>
        </p:spPr>
      </p:pic>
      <p:pic>
        <p:nvPicPr>
          <p:cNvPr id="3075" name="тигр Р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51756" y="2778327"/>
            <a:ext cx="871537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синица Р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28473" y="909083"/>
            <a:ext cx="9937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волк Р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48" y="5251652"/>
            <a:ext cx="1341437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собака Р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738" y="4683298"/>
            <a:ext cx="10112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жираф Р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20827"/>
            <a:ext cx="102393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ысь Р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b="55570"/>
          <a:stretch/>
        </p:blipFill>
        <p:spPr>
          <a:xfrm>
            <a:off x="755576" y="1033514"/>
            <a:ext cx="1030287" cy="84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42276E-6 L 0.29028 0.119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14" y="59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3876E-6 L 0.21962 -0.0189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2" y="-9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5.92044E-7 L 0.18698 -0.214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0" y="-10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71045E-6 L -0.18698 -0.1378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-68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13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2204864"/>
            <a:ext cx="69847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SmText" pitchFamily="18" charset="0"/>
              </a:rPr>
              <a:t>МОЛОДЕЦ</a:t>
            </a:r>
            <a:endParaRPr lang="ru-RU" sz="10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SmTex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35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7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7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</TotalTime>
  <Words>164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Лена</cp:lastModifiedBy>
  <cp:revision>57</cp:revision>
  <dcterms:created xsi:type="dcterms:W3CDTF">2019-01-15T08:20:28Z</dcterms:created>
  <dcterms:modified xsi:type="dcterms:W3CDTF">2019-01-25T19:26:05Z</dcterms:modified>
</cp:coreProperties>
</file>